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63" r:id="rId8"/>
    <p:sldId id="264" r:id="rId9"/>
    <p:sldId id="265" r:id="rId10"/>
    <p:sldId id="266" r:id="rId11"/>
    <p:sldId id="268" r:id="rId12"/>
    <p:sldId id="290" r:id="rId13"/>
    <p:sldId id="291" r:id="rId14"/>
    <p:sldId id="262" r:id="rId15"/>
    <p:sldId id="269" r:id="rId16"/>
    <p:sldId id="270" r:id="rId17"/>
    <p:sldId id="271" r:id="rId18"/>
    <p:sldId id="272" r:id="rId19"/>
    <p:sldId id="273" r:id="rId20"/>
    <p:sldId id="29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4" r:id="rId36"/>
    <p:sldId id="288" r:id="rId37"/>
    <p:sldId id="289" r:id="rId38"/>
    <p:sldId id="29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56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555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353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42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992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450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548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181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073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40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252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09EE2-219E-44DE-B045-ED1A3C95ACC2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91C6B-2EFD-4DFD-94CD-080D46041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767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6824" y="295835"/>
            <a:ext cx="9861176" cy="597049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учреждение дополнительного образования  </a:t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 творчества» Лев-Толстовского муниципального района</a:t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(МБУ ДО «Дом  творчества»)</a:t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«Подснежники в стеклянной банке»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                          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Холодкова Марина Александровна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Лев Толстой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82615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Нежные и прекрасные подснежники в живописи, фото №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40" y="196313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84542" y="6274191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Шуберт Альбина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6460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997388"/>
            <a:ext cx="10515600" cy="3496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этот рисунок вам предстоит сегодня нарисовать!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80" y="188260"/>
            <a:ext cx="4175310" cy="5567082"/>
          </a:xfrm>
        </p:spPr>
      </p:pic>
    </p:spTree>
    <p:extLst>
      <p:ext uri="{BB962C8B-B14F-4D97-AF65-F5344CB8AC3E}">
        <p14:creationId xmlns="" xmlns:p14="http://schemas.microsoft.com/office/powerpoint/2010/main" val="68611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58" y="634065"/>
            <a:ext cx="10515600" cy="51078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 рисунок согласно последовательности.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Но!!!!!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вас может внести что-то свое в рисунок!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065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5765"/>
            <a:ext cx="10515600" cy="404756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Выполним подготовительный набросок простым карандашом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6819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54" y="403412"/>
            <a:ext cx="4632722" cy="6176963"/>
          </a:xfrm>
        </p:spPr>
      </p:pic>
    </p:spTree>
    <p:extLst>
      <p:ext uri="{BB962C8B-B14F-4D97-AF65-F5344CB8AC3E}">
        <p14:creationId xmlns="" xmlns:p14="http://schemas.microsoft.com/office/powerpoint/2010/main" val="352938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2" y="191246"/>
            <a:ext cx="4848785" cy="64650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4287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3593" y="975847"/>
            <a:ext cx="6384369" cy="4788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0816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5034" y="891541"/>
            <a:ext cx="6601609" cy="48185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450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6096" y="922805"/>
            <a:ext cx="6414248" cy="4810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787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965" y="951379"/>
            <a:ext cx="6351494" cy="4763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777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Какие опасности принесет ранняя и теплая весна — Российская газ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кие опасности принесет ранняя и теплая весна — Российская газет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кие опасности принесет ранняя и теплая весна — Российская газ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27" y="312738"/>
            <a:ext cx="9473485" cy="631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553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64024"/>
            <a:ext cx="10515600" cy="439718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Приступаем к раскрашиванию рисунка гуашью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152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18" y="242046"/>
            <a:ext cx="4851026" cy="64680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1857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31" y="201705"/>
            <a:ext cx="4901453" cy="6535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820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69" y="168834"/>
            <a:ext cx="4916021" cy="6554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1034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93" y="188258"/>
            <a:ext cx="4810686" cy="641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9459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34" y="134471"/>
            <a:ext cx="4871197" cy="64949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9296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0" y="106082"/>
            <a:ext cx="4942915" cy="6590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1756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77" y="150905"/>
            <a:ext cx="4889126" cy="65188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5571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47" y="106081"/>
            <a:ext cx="4983256" cy="6644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683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29" y="119529"/>
            <a:ext cx="4902574" cy="6536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153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15004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Весна! С приходом весны зарождается новая жизнь, ведь в это время просыпается вся живая природа. И лес пробуждается от зимней спячки весной, оживает. Смотришь и диву даешься, как он черпает силы, чтобы преобразиться, переодеться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Как ранняя весна повлияла на рынок онлайн-торговли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84" y="2283759"/>
            <a:ext cx="6830171" cy="383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3389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107576"/>
            <a:ext cx="4956362" cy="6608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1148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5" y="110565"/>
            <a:ext cx="4969809" cy="6626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127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81" y="128493"/>
            <a:ext cx="4794997" cy="63933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3293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6" y="164353"/>
            <a:ext cx="4889126" cy="65188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9962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64" y="168835"/>
            <a:ext cx="4875679" cy="65009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2794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79929"/>
            <a:ext cx="10515600" cy="510988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Приступаем к проработке деталей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2133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56" y="228599"/>
            <a:ext cx="4659406" cy="6212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9493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5" y="141939"/>
            <a:ext cx="4916021" cy="6554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6419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Пролески - теже подснежники только с синими цветами | Первоцветы, Цветы,  Цветовод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2" y="201706"/>
            <a:ext cx="10367683" cy="6526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773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32612"/>
            <a:ext cx="10515600" cy="98163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первые цветы- ПОДСНЕЖНИКИ!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Конкурсы для детей и педагогов &quot;Путь знан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906" y="275665"/>
            <a:ext cx="6875929" cy="515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650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2353"/>
            <a:ext cx="10515600" cy="101833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 - красивый цветок весны. Все вокруг просыпается после долгого зимнего сна. На деревьях еще нет листьев. В лесах на полянках еще лежит снег, но цветочек уже пробивает себе дорогу к солнышку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Когда в Москве наступит настоящая весна? — National Geographic Россия:  красота мира в каждом кад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7" y="1549446"/>
            <a:ext cx="7427789" cy="4949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679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873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вам вдохновиться работами художников, которые выбрали подснежники для написания своих картин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великолепные цветы и великолепные работы!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452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ежные и прекрасные подснежники в живописи, фото №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2" y="444647"/>
            <a:ext cx="7191545" cy="5639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11988" y="5715000"/>
            <a:ext cx="23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Валентина </a:t>
            </a:r>
            <a:r>
              <a:rPr lang="ru-RU" dirty="0" err="1" smtClean="0"/>
              <a:t>Валевская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5404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Нежные и прекрасные подснежники в живописи, фото №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8" y="279774"/>
            <a:ext cx="5082988" cy="6353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6081" y="5524255"/>
            <a:ext cx="229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Вукович</a:t>
            </a:r>
            <a:r>
              <a:rPr lang="ru-RU" dirty="0" smtClean="0"/>
              <a:t> </a:t>
            </a:r>
            <a:r>
              <a:rPr lang="ru-RU" dirty="0" err="1" smtClean="0"/>
              <a:t>Душан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0333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Нежные и прекрасные подснежники в живописи, фото №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365124"/>
            <a:ext cx="5707967" cy="5639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7083" y="6279776"/>
            <a:ext cx="237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Горбатенькая Татьяна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394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139</Words>
  <Application>Microsoft Office PowerPoint</Application>
  <PresentationFormat>Произвольный</PresentationFormat>
  <Paragraphs>14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Весна! С приходом весны зарождается новая жизнь, ведь в это время просыпается вся живая природа. И лес пробуждается от зимней спячки весной, оживает. Смотришь и диву даешься, как он черпает силы, чтобы преобразиться, переодеться. </vt:lpstr>
      <vt:lpstr>Появляются первые цветы- ПОДСНЕЖНИКИ!</vt:lpstr>
      <vt:lpstr>Подснежник - красивый цветок весны. Все вокруг просыпается после долгого зимнего сна. На деревьях еще нет листьев. В лесах на полянках еще лежит снег, но цветочек уже пробивает себе дорогу к солнышку. </vt:lpstr>
      <vt:lpstr>Предлагаю вам вдохновиться работами художников, которые выбрали подснежники для написания своих картин.   Это великолепные цветы и великолепные работы!</vt:lpstr>
      <vt:lpstr>Слайд 7</vt:lpstr>
      <vt:lpstr>Слайд 8</vt:lpstr>
      <vt:lpstr>Слайд 9</vt:lpstr>
      <vt:lpstr>Слайд 10</vt:lpstr>
      <vt:lpstr>А этот рисунок вам предстоит сегодня нарисовать!</vt:lpstr>
      <vt:lpstr>Выполняем рисунок согласно последовательности.  Но!!!!!  Каждый из вас может внести что-то свое в рисунок!</vt:lpstr>
      <vt:lpstr>Выполним подготовительный набросок простым карандашом</vt:lpstr>
      <vt:lpstr>Слайд 14</vt:lpstr>
      <vt:lpstr>Слайд 15</vt:lpstr>
      <vt:lpstr>Слайд 16</vt:lpstr>
      <vt:lpstr>Слайд 17</vt:lpstr>
      <vt:lpstr>Слайд 18</vt:lpstr>
      <vt:lpstr>Слайд 19</vt:lpstr>
      <vt:lpstr>Приступаем к раскрашиванию рисунка гуашью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Приступаем к проработке деталей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12</cp:revision>
  <dcterms:created xsi:type="dcterms:W3CDTF">2021-02-22T17:23:53Z</dcterms:created>
  <dcterms:modified xsi:type="dcterms:W3CDTF">2021-03-20T07:57:58Z</dcterms:modified>
</cp:coreProperties>
</file>